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13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571660"/>
              </p:ext>
            </p:extLst>
          </p:nvPr>
        </p:nvGraphicFramePr>
        <p:xfrm>
          <a:off x="882183" y="1329569"/>
          <a:ext cx="10928817" cy="911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09090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42457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21002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يثبت ابرة الخياطة بشكل صحيح وآمن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يستخدم ماكينة الخياطة بطريقة صحيحه وآمنه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يثبت الابر</a:t>
                      </a:r>
                      <a:r>
                        <a:rPr lang="ar-SA" sz="1400" b="1" dirty="0"/>
                        <a:t>ة</a:t>
                      </a:r>
                      <a:r>
                        <a:rPr lang="ar-AE" sz="1400" b="1" dirty="0"/>
                        <a:t> على الماكينة بشكل آمن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68613" y="2501633"/>
            <a:ext cx="843198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حدد مكان تثبيت الإبرة في ماكينة الخياطة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1" name="صورة 20">
            <a:extLst>
              <a:ext uri="{FF2B5EF4-FFF2-40B4-BE49-F238E27FC236}">
                <a16:creationId xmlns:a16="http://schemas.microsoft.com/office/drawing/2014/main" id="{1C0FC89E-6B7E-B3B5-8E66-A6DE11590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7989" y="4024390"/>
            <a:ext cx="3105150" cy="1476375"/>
          </a:xfrm>
          <a:prstGeom prst="rect">
            <a:avLst/>
          </a:prstGeom>
        </p:spPr>
      </p:pic>
      <p:pic>
        <p:nvPicPr>
          <p:cNvPr id="22" name="صورة 21">
            <a:extLst>
              <a:ext uri="{FF2B5EF4-FFF2-40B4-BE49-F238E27FC236}">
                <a16:creationId xmlns:a16="http://schemas.microsoft.com/office/drawing/2014/main" id="{9AB62D60-0BA8-90C9-9EB5-3E4BB67399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183" y="3838652"/>
            <a:ext cx="2466975" cy="1847850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6476469" y="3064834"/>
            <a:ext cx="4901131" cy="3326622"/>
          </a:xfrm>
          <a:custGeom>
            <a:avLst/>
            <a:gdLst>
              <a:gd name="connsiteX0" fmla="*/ 3115939 w 4901131"/>
              <a:gd name="connsiteY0" fmla="*/ 12474 h 3326622"/>
              <a:gd name="connsiteX1" fmla="*/ 346362 w 4901131"/>
              <a:gd name="connsiteY1" fmla="*/ 443297 h 3326622"/>
              <a:gd name="connsiteX2" fmla="*/ 478246 w 4901131"/>
              <a:gd name="connsiteY2" fmla="*/ 2922728 h 3326622"/>
              <a:gd name="connsiteX3" fmla="*/ 4302900 w 4901131"/>
              <a:gd name="connsiteY3" fmla="*/ 3160120 h 3326622"/>
              <a:gd name="connsiteX4" fmla="*/ 4883193 w 4901131"/>
              <a:gd name="connsiteY4" fmla="*/ 1260981 h 3326622"/>
              <a:gd name="connsiteX5" fmla="*/ 4241354 w 4901131"/>
              <a:gd name="connsiteY5" fmla="*/ 443297 h 3326622"/>
              <a:gd name="connsiteX6" fmla="*/ 3300577 w 4901131"/>
              <a:gd name="connsiteY6" fmla="*/ 285035 h 3326622"/>
              <a:gd name="connsiteX7" fmla="*/ 2438931 w 4901131"/>
              <a:gd name="connsiteY7" fmla="*/ 302620 h 3326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01131" h="3326622">
                <a:moveTo>
                  <a:pt x="3115939" y="12474"/>
                </a:moveTo>
                <a:cubicBezTo>
                  <a:pt x="1950958" y="-14636"/>
                  <a:pt x="785977" y="-41745"/>
                  <a:pt x="346362" y="443297"/>
                </a:cubicBezTo>
                <a:cubicBezTo>
                  <a:pt x="-93253" y="928339"/>
                  <a:pt x="-181177" y="2469924"/>
                  <a:pt x="478246" y="2922728"/>
                </a:cubicBezTo>
                <a:cubicBezTo>
                  <a:pt x="1137669" y="3375532"/>
                  <a:pt x="3568742" y="3437078"/>
                  <a:pt x="4302900" y="3160120"/>
                </a:cubicBezTo>
                <a:cubicBezTo>
                  <a:pt x="5037058" y="2883162"/>
                  <a:pt x="4893451" y="1713785"/>
                  <a:pt x="4883193" y="1260981"/>
                </a:cubicBezTo>
                <a:cubicBezTo>
                  <a:pt x="4872935" y="808177"/>
                  <a:pt x="4505123" y="605955"/>
                  <a:pt x="4241354" y="443297"/>
                </a:cubicBezTo>
                <a:cubicBezTo>
                  <a:pt x="3977585" y="280639"/>
                  <a:pt x="3600981" y="308481"/>
                  <a:pt x="3300577" y="285035"/>
                </a:cubicBezTo>
                <a:cubicBezTo>
                  <a:pt x="3000173" y="261589"/>
                  <a:pt x="2719552" y="282104"/>
                  <a:pt x="2438931" y="302620"/>
                </a:cubicBezTo>
              </a:path>
            </a:pathLst>
          </a:cu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52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17</cp:revision>
  <dcterms:created xsi:type="dcterms:W3CDTF">2024-07-04T06:51:15Z</dcterms:created>
  <dcterms:modified xsi:type="dcterms:W3CDTF">2024-10-11T05:09:28Z</dcterms:modified>
</cp:coreProperties>
</file>